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43" d="100"/>
          <a:sy n="143" d="100"/>
        </p:scale>
        <p:origin x="852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3681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9176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30244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5732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997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4107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81871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815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08375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895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8064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F6EA0B-18F2-4A26-9A9C-B2E92A33256F}" type="datetimeFigureOut">
              <a:rPr lang="en-IN" smtClean="0"/>
              <a:t>26-10-2026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7D3BC-0C9C-4B66-ADA9-0976ECA6F1B5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4650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5"/>
          <p:cNvSpPr>
            <a:spLocks noChangeArrowheads="1"/>
          </p:cNvSpPr>
          <p:nvPr/>
        </p:nvSpPr>
        <p:spPr bwMode="auto">
          <a:xfrm>
            <a:off x="200024" y="2402784"/>
            <a:ext cx="11859703" cy="249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TALK TITLE</a:t>
            </a:r>
          </a:p>
          <a:p>
            <a:pPr algn="ctr">
              <a:defRPr/>
            </a:pPr>
            <a:r>
              <a:rPr lang="en-US" sz="4400" b="1" dirty="0">
                <a:latin typeface="Times New Roman" pitchFamily="18" charset="0"/>
                <a:cs typeface="Times New Roman" pitchFamily="18" charset="0"/>
              </a:rPr>
              <a:t>First slide should be mandatory in this template</a:t>
            </a:r>
          </a:p>
          <a:p>
            <a:pPr algn="ctr">
              <a:defRPr/>
            </a:pP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8" name="Rectangle 25"/>
          <p:cNvSpPr>
            <a:spLocks noChangeArrowheads="1"/>
          </p:cNvSpPr>
          <p:nvPr/>
        </p:nvSpPr>
        <p:spPr bwMode="auto">
          <a:xfrm>
            <a:off x="1557876" y="4261103"/>
            <a:ext cx="9144000" cy="115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002060"/>
                </a:solidFill>
              </a:rPr>
              <a:t>Author Name</a:t>
            </a:r>
          </a:p>
          <a:p>
            <a:pPr algn="ctr">
              <a:defRPr/>
            </a:pPr>
            <a:endParaRPr lang="en-US" sz="900" b="1" dirty="0"/>
          </a:p>
          <a:p>
            <a:pPr algn="ctr">
              <a:defRPr/>
            </a:pPr>
            <a:r>
              <a:rPr lang="en-US" sz="1600" b="1" dirty="0"/>
              <a:t>Affiliation</a:t>
            </a:r>
          </a:p>
          <a:p>
            <a:pPr algn="ctr">
              <a:defRPr/>
            </a:pPr>
            <a:r>
              <a:rPr lang="en-US" sz="1600" b="1" dirty="0"/>
              <a:t>Email address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9999" y="6488668"/>
            <a:ext cx="1611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Theme 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6548" y="6488668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Session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Title</a:t>
            </a:r>
          </a:p>
        </p:txBody>
      </p:sp>
      <p:pic>
        <p:nvPicPr>
          <p:cNvPr id="18" name="Picture 1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6" b="16522"/>
          <a:stretch/>
        </p:blipFill>
        <p:spPr>
          <a:xfrm>
            <a:off x="5280637" y="103306"/>
            <a:ext cx="1630725" cy="1534995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24" name="Picture 2" descr="light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4" r="60888"/>
          <a:stretch/>
        </p:blipFill>
        <p:spPr bwMode="auto">
          <a:xfrm>
            <a:off x="2452505" y="115628"/>
            <a:ext cx="2012491" cy="85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light logo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1498"/>
          <a:stretch/>
        </p:blipFill>
        <p:spPr bwMode="auto">
          <a:xfrm>
            <a:off x="562829" y="112886"/>
            <a:ext cx="1889676" cy="875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25415" y="1631411"/>
            <a:ext cx="2960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11-14 November 2026</a:t>
            </a:r>
          </a:p>
          <a:p>
            <a:pPr algn="ctr"/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BRIC-Institute of Life Sciences</a:t>
            </a:r>
            <a:endParaRPr lang="en-IN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6" descr="IBS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603"/>
          <a:stretch/>
        </p:blipFill>
        <p:spPr bwMode="auto">
          <a:xfrm>
            <a:off x="7357275" y="78958"/>
            <a:ext cx="3508522" cy="850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86744" y="169139"/>
            <a:ext cx="839367" cy="751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81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022EACD-33F2-6236-B9C7-630B369FF59D}"/>
              </a:ext>
            </a:extLst>
          </p:cNvPr>
          <p:cNvGrpSpPr/>
          <p:nvPr/>
        </p:nvGrpSpPr>
        <p:grpSpPr>
          <a:xfrm>
            <a:off x="8814240" y="5949516"/>
            <a:ext cx="3257232" cy="840632"/>
            <a:chOff x="8814240" y="5949516"/>
            <a:chExt cx="3257232" cy="840632"/>
          </a:xfrm>
        </p:grpSpPr>
        <p:pic>
          <p:nvPicPr>
            <p:cNvPr id="4" name="Picture 3"/>
            <p:cNvPicPr/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686" b="16522"/>
            <a:stretch/>
          </p:blipFill>
          <p:spPr>
            <a:xfrm>
              <a:off x="8814240" y="5949516"/>
              <a:ext cx="876972" cy="840632"/>
            </a:xfrm>
            <a:prstGeom prst="ellipse">
              <a:avLst/>
            </a:prstGeom>
            <a:ln>
              <a:noFill/>
            </a:ln>
            <a:effectLst>
              <a:softEdge rad="0"/>
            </a:effectLst>
          </p:spPr>
        </p:pic>
        <p:pic>
          <p:nvPicPr>
            <p:cNvPr id="5" name="Picture 2" descr="light logo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894" r="60888"/>
            <a:stretch/>
          </p:blipFill>
          <p:spPr bwMode="auto">
            <a:xfrm>
              <a:off x="10230461" y="6115465"/>
              <a:ext cx="1243288" cy="527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light logo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2834"/>
            <a:stretch/>
          </p:blipFill>
          <p:spPr bwMode="auto">
            <a:xfrm>
              <a:off x="9774474" y="6097127"/>
              <a:ext cx="455987" cy="5454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image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0034"/>
            <a:stretch/>
          </p:blipFill>
          <p:spPr bwMode="auto">
            <a:xfrm>
              <a:off x="11549724" y="6139281"/>
              <a:ext cx="521748" cy="43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649228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27</Words>
  <Application>Microsoft Office PowerPoint</Application>
  <PresentationFormat>Widescreen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7</cp:revision>
  <dcterms:created xsi:type="dcterms:W3CDTF">2026-07-21T11:07:07Z</dcterms:created>
  <dcterms:modified xsi:type="dcterms:W3CDTF">2026-10-26T10:27:56Z</dcterms:modified>
</cp:coreProperties>
</file>